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57" r:id="rId11"/>
    <p:sldId id="264" r:id="rId12"/>
    <p:sldId id="265" r:id="rId13"/>
    <p:sldId id="266" r:id="rId14"/>
    <p:sldId id="268" r:id="rId15"/>
    <p:sldId id="269" r:id="rId16"/>
    <p:sldId id="271" r:id="rId17"/>
    <p:sldId id="270" r:id="rId18"/>
    <p:sldId id="273" r:id="rId19"/>
    <p:sldId id="297" r:id="rId20"/>
    <p:sldId id="274" r:id="rId21"/>
    <p:sldId id="275" r:id="rId22"/>
    <p:sldId id="296" r:id="rId23"/>
    <p:sldId id="276" r:id="rId24"/>
    <p:sldId id="277" r:id="rId25"/>
    <p:sldId id="278" r:id="rId26"/>
    <p:sldId id="298" r:id="rId27"/>
    <p:sldId id="279" r:id="rId28"/>
    <p:sldId id="28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9" r:id="rId42"/>
    <p:sldId id="294" r:id="rId43"/>
    <p:sldId id="295" r:id="rId44"/>
    <p:sldId id="301" r:id="rId45"/>
    <p:sldId id="302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45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35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18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87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49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73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40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1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61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78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74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67C2-F1FD-44A3-ABFE-818E7FCDA3ED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5D21D-515C-4F71-902A-1BC43AC25C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39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34" y="378318"/>
            <a:ext cx="76200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9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908"/>
            <a:ext cx="12191999" cy="67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199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980" y="0"/>
            <a:ext cx="12204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800" dirty="0" smtClean="0"/>
              <a:t>Session 2</a:t>
            </a: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20344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879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4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smtClean="0"/>
              <a:t>Figures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97569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smtClean="0"/>
              <a:t>Session 1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3716290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smtClean="0"/>
              <a:t>Tables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1229930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3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err="1" smtClean="0"/>
              <a:t>References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1579845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err="1" smtClean="0"/>
              <a:t>Templates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4148393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Index automatique</a:t>
            </a:r>
            <a:endParaRPr lang="fr-F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76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langue arabe</a:t>
            </a:r>
            <a:endParaRPr lang="fr-F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2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Latex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</a:t>
            </a:r>
            <a:r>
              <a:rPr lang="en-US" sz="3200" dirty="0" smtClean="0"/>
              <a:t> is essentially a Markup Language (like HTML, XML and RTF)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91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910"/>
            <a:ext cx="12191999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30</Words>
  <Application>Microsoft Office PowerPoint</Application>
  <PresentationFormat>Grand écran</PresentationFormat>
  <Paragraphs>10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What is Latex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à Latex</dc:title>
  <dc:creator>BBM</dc:creator>
  <cp:lastModifiedBy>BBM</cp:lastModifiedBy>
  <cp:revision>22</cp:revision>
  <dcterms:created xsi:type="dcterms:W3CDTF">2019-02-03T09:11:57Z</dcterms:created>
  <dcterms:modified xsi:type="dcterms:W3CDTF">2019-02-04T11:52:29Z</dcterms:modified>
</cp:coreProperties>
</file>